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D1E614C2-D60E-4FD3-898A-EAFA421B8E94}">
          <p14:sldIdLst/>
        </p14:section>
        <p14:section name="제목 없는 구역" id="{C65F9991-B66E-4D9A-9152-4D3D178F6B42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62" autoAdjust="0"/>
  </p:normalViewPr>
  <p:slideViewPr>
    <p:cSldViewPr snapToGrid="0">
      <p:cViewPr varScale="1">
        <p:scale>
          <a:sx n="64" d="100"/>
          <a:sy n="64" d="100"/>
        </p:scale>
        <p:origin x="31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2024-05-09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2024-05-09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4305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2024 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예술이론부문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901548" y="1196752"/>
            <a:ext cx="691086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/>
              <a:t>인천아트플랫폼 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n-ea"/>
              </a:rPr>
              <a:t>2024 </a:t>
            </a:r>
            <a:r>
              <a:rPr lang="ko-KR" altLang="en-US" sz="2800" b="1" dirty="0">
                <a:latin typeface="+mn-ea"/>
              </a:rPr>
              <a:t>인천 청년예술가 스튜디오 지원사업</a:t>
            </a:r>
            <a:endParaRPr lang="en-US" altLang="ko-KR" sz="2800" b="1" dirty="0">
              <a:latin typeface="+mn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예술이론부문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901548" y="2535580"/>
            <a:ext cx="691086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FF420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붉은색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2024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lvl="0" indent="-228600" defTabSz="914400" latinLnBrk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전시기획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lang="ko-KR" altLang="en-US" sz="2000" b="1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공연</a:t>
            </a:r>
            <a:r>
              <a:rPr lang="ko-KR" altLang="en-US" sz="20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기획</a:t>
            </a:r>
            <a:r>
              <a:rPr lang="en-US" altLang="ko-KR" sz="20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평론 및 이론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 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미술사 및 연구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AE405-2751-4448-89E4-3C0E00137D2B}"/>
              </a:ext>
            </a:extLst>
          </p:cNvPr>
          <p:cNvSpPr txBox="1"/>
          <p:nvPr/>
        </p:nvSpPr>
        <p:spPr>
          <a:xfrm>
            <a:off x="2027021" y="854660"/>
            <a:ext cx="4938928" cy="5712013"/>
          </a:xfrm>
          <a:prstGeom prst="rect">
            <a:avLst/>
          </a:prstGeom>
          <a:solidFill>
            <a:srgbClr val="FF4200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붉은색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lang="ko-KR" altLang="en-US" b="1" dirty="0">
                <a:solidFill>
                  <a:srgbClr val="0000FF"/>
                </a:solidFill>
                <a:latin typeface="+mn-ea"/>
              </a:rPr>
              <a:t>예술이론부문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]</a:t>
            </a:r>
            <a:endParaRPr lang="en-US" altLang="ko-KR" sz="16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■ 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전시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공연기획</a:t>
            </a:r>
            <a:endParaRPr lang="en-US" altLang="ko-KR" sz="1200" b="1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활동 경력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전시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공연기획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학술지 및 미술 전문지 기고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출판 등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을 중심으로 포함하여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     :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전시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공연 제목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전시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공연기간 및 장소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참여작가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참고사진 등</a:t>
            </a:r>
            <a:endParaRPr lang="en-US" altLang="ko-KR" sz="1200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 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b="1" dirty="0" err="1">
                <a:solidFill>
                  <a:prstClr val="black"/>
                </a:solidFill>
                <a:latin typeface="+mn-ea"/>
              </a:rPr>
              <a:t>아카이브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포스터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리플릿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보도자료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(URL)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연구논문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 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관련 시각연구 활동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예술관련 기획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■ 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연구분야</a:t>
            </a:r>
            <a:endParaRPr lang="en-US" altLang="ko-KR" sz="1200" b="1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 -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연구 경력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논문 게재 내역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학술지 및 미술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공연 전문지 기고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출판 등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을 중심으로 포함하여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     :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논문제목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연구연도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논문 요약서 등 </a:t>
            </a:r>
            <a:endParaRPr lang="en-US" altLang="ko-KR" sz="1200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관련 시각연구 활동 및 예술이론 연구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</a:t>
            </a: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200" b="1" u="sng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용량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383</Words>
  <Application>Microsoft Office PowerPoint</Application>
  <PresentationFormat>화면 슬라이드 쇼(4:3)</PresentationFormat>
  <Paragraphs>41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맑은 고딕 (본문)</vt:lpstr>
      <vt:lpstr>Arial</vt:lpstr>
      <vt:lpstr>Calibri</vt:lpstr>
      <vt:lpstr>인천아트플랫폼 2023년 입주 예술가 지원 신청- 시각예술부문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17</cp:revision>
  <dcterms:created xsi:type="dcterms:W3CDTF">2023-02-17T10:46:44Z</dcterms:created>
  <dcterms:modified xsi:type="dcterms:W3CDTF">2024-05-09T11:44:57Z</dcterms:modified>
</cp:coreProperties>
</file>